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314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00"/>
    <a:srgbClr val="FF2F92"/>
    <a:srgbClr val="73F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74"/>
    <p:restoredTop sz="94904"/>
  </p:normalViewPr>
  <p:slideViewPr>
    <p:cSldViewPr snapToGrid="0">
      <p:cViewPr varScale="1">
        <p:scale>
          <a:sx n="70" d="100"/>
          <a:sy n="70" d="100"/>
        </p:scale>
        <p:origin x="2312" y="1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SLIDES_API123303921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SLIDES_API123303921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14F292-35D2-6876-F6CE-43B7CD082885}"/>
              </a:ext>
            </a:extLst>
          </p:cNvPr>
          <p:cNvSpPr txBox="1"/>
          <p:nvPr/>
        </p:nvSpPr>
        <p:spPr>
          <a:xfrm>
            <a:off x="271064" y="2832674"/>
            <a:ext cx="3851758" cy="1169551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ELA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structure of a text</a:t>
            </a:r>
            <a:endParaRPr lang="en-US" sz="8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Spelling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ending digraphs- </a:t>
            </a:r>
            <a:r>
              <a:rPr lang="en-US" b="1" dirty="0" err="1">
                <a:latin typeface="Century Gothic" charset="0"/>
                <a:ea typeface="Century Gothic" charset="0"/>
                <a:cs typeface="Century Gothic" charset="0"/>
              </a:rPr>
              <a:t>sh,th,ch,tch,ng</a:t>
            </a:r>
            <a:endParaRPr lang="en-US" sz="8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Language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habitat research writing</a:t>
            </a:r>
            <a:endParaRPr lang="en-US" sz="8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Math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one- step word problems </a:t>
            </a:r>
            <a:endParaRPr lang="en-US" sz="8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b="1" u="sng" dirty="0">
                <a:latin typeface="Century Gothic" charset="0"/>
                <a:ea typeface="Century Gothic" charset="0"/>
                <a:cs typeface="Century Gothic" charset="0"/>
              </a:rPr>
              <a:t>Science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: Animal Habitats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156EF0-FD6D-A690-D44E-5946D64DAFB8}"/>
              </a:ext>
            </a:extLst>
          </p:cNvPr>
          <p:cNvSpPr txBox="1"/>
          <p:nvPr/>
        </p:nvSpPr>
        <p:spPr>
          <a:xfrm>
            <a:off x="912495" y="2247899"/>
            <a:ext cx="356997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Kino MT" pitchFamily="82" charset="77"/>
              </a:rPr>
              <a:t>WEEKLY SKILLS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4B5FFF-3A92-EAE6-6090-8BFF1E2A927F}"/>
              </a:ext>
            </a:extLst>
          </p:cNvPr>
          <p:cNvSpPr txBox="1"/>
          <p:nvPr/>
        </p:nvSpPr>
        <p:spPr>
          <a:xfrm>
            <a:off x="327661" y="4673989"/>
            <a:ext cx="7086091" cy="3231654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charset="0"/>
                <a:ea typeface="Century Gothic" charset="0"/>
                <a:cs typeface="Century Gothic" charset="0"/>
              </a:rPr>
              <a:t> ENDING DIGRAPHS- SH, TH, CH, TCH, NG</a:t>
            </a:r>
          </a:p>
          <a:p>
            <a:pPr algn="ctr"/>
            <a:r>
              <a:rPr lang="en-US" sz="1600" b="1" u="sng" dirty="0">
                <a:latin typeface="Century Gothic" charset="0"/>
                <a:ea typeface="Century Gothic" charset="0"/>
                <a:cs typeface="Century Gothic" charset="0"/>
              </a:rPr>
              <a:t>EXAMPLE WORDS</a:t>
            </a:r>
          </a:p>
          <a:p>
            <a:pPr algn="ctr"/>
            <a:endParaRPr lang="en-US" sz="1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SH- LASH, CASH, WISH</a:t>
            </a:r>
          </a:p>
          <a:p>
            <a:pPr algn="ctr"/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TH- PATH, MATH, WITH</a:t>
            </a:r>
          </a:p>
          <a:p>
            <a:pPr algn="ctr"/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CH- MUCH, SUCH, WHICH</a:t>
            </a:r>
          </a:p>
          <a:p>
            <a:pPr algn="ctr"/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TCH- DITCH, MATCH, FETCH</a:t>
            </a:r>
          </a:p>
          <a:p>
            <a:pPr algn="ctr"/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NG- THING, BANG, HANG</a:t>
            </a:r>
          </a:p>
          <a:p>
            <a:pPr algn="ctr"/>
            <a:endParaRPr lang="en-US" sz="105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en-US" sz="2400" b="1" u="sng" dirty="0">
                <a:latin typeface="Century Gothic" charset="0"/>
                <a:ea typeface="Century Gothic" charset="0"/>
                <a:cs typeface="Century Gothic" charset="0"/>
              </a:rPr>
              <a:t>HIGH FREQUENCY WORDS- </a:t>
            </a:r>
          </a:p>
          <a:p>
            <a:pPr algn="ctr"/>
            <a:r>
              <a:rPr lang="en-US" sz="1050" b="1" u="sng" dirty="0">
                <a:latin typeface="Century Gothic" charset="0"/>
                <a:ea typeface="Century Gothic" charset="0"/>
                <a:cs typeface="Century Gothic" charset="0"/>
              </a:rPr>
              <a:t>  </a:t>
            </a:r>
            <a:endParaRPr lang="en-US" sz="1800" b="1" u="sng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en-US" sz="1800" b="1" dirty="0">
                <a:latin typeface="Century Gothic" charset="0"/>
                <a:ea typeface="Century Gothic" charset="0"/>
                <a:cs typeface="Century Gothic" charset="0"/>
              </a:rPr>
              <a:t>ARE, EACH, FROM, LIKE, MAKE, WAS, OF, WHAT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4ED787-DDB6-2567-DE3B-72EEEAA1D084}"/>
              </a:ext>
            </a:extLst>
          </p:cNvPr>
          <p:cNvSpPr/>
          <p:nvPr/>
        </p:nvSpPr>
        <p:spPr>
          <a:xfrm>
            <a:off x="327661" y="4070964"/>
            <a:ext cx="7076895" cy="461572"/>
          </a:xfrm>
          <a:prstGeom prst="rect">
            <a:avLst/>
          </a:prstGeom>
          <a:solidFill>
            <a:srgbClr val="73FDD6"/>
          </a:solidFill>
          <a:ln>
            <a:solidFill>
              <a:srgbClr val="73F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Kino MT" pitchFamily="82" charset="77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2B5BA0-AB32-36E8-C21E-D006FCDF33C9}"/>
              </a:ext>
            </a:extLst>
          </p:cNvPr>
          <p:cNvSpPr/>
          <p:nvPr/>
        </p:nvSpPr>
        <p:spPr>
          <a:xfrm>
            <a:off x="327661" y="8215805"/>
            <a:ext cx="7086091" cy="461572"/>
          </a:xfrm>
          <a:prstGeom prst="rect">
            <a:avLst/>
          </a:prstGeom>
          <a:solidFill>
            <a:srgbClr val="FFF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44C15F-2C3D-AE51-6EFA-F5EC1432326A}"/>
              </a:ext>
            </a:extLst>
          </p:cNvPr>
          <p:cNvSpPr txBox="1"/>
          <p:nvPr/>
        </p:nvSpPr>
        <p:spPr>
          <a:xfrm>
            <a:off x="4612621" y="2291076"/>
            <a:ext cx="35699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ino MT" pitchFamily="82" charset="77"/>
              </a:rPr>
              <a:t>TESTS/HOMEWORK</a:t>
            </a:r>
            <a:endParaRPr lang="en-US" sz="3200" dirty="0">
              <a:latin typeface="Kino MT" pitchFamily="82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BA4634-7FE2-1933-0411-3311BE4FE042}"/>
              </a:ext>
            </a:extLst>
          </p:cNvPr>
          <p:cNvSpPr txBox="1"/>
          <p:nvPr/>
        </p:nvSpPr>
        <p:spPr>
          <a:xfrm>
            <a:off x="4122823" y="2863323"/>
            <a:ext cx="322326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entury Gothic" charset="0"/>
                <a:ea typeface="Century Gothic" charset="0"/>
                <a:cs typeface="Century Gothic" charset="0"/>
              </a:rPr>
              <a:t>TESTS:</a:t>
            </a:r>
          </a:p>
          <a:p>
            <a:pPr algn="ctr"/>
            <a:r>
              <a:rPr lang="en-US" sz="1600" b="1" dirty="0">
                <a:latin typeface="Century Gothic" charset="0"/>
                <a:ea typeface="Century Gothic" charset="0"/>
                <a:cs typeface="Century Gothic" charset="0"/>
              </a:rPr>
              <a:t>FRIDAY: SPELLING AND MATH </a:t>
            </a:r>
          </a:p>
          <a:p>
            <a:pPr algn="ctr"/>
            <a:r>
              <a:rPr lang="en-US" sz="1600" b="1" dirty="0">
                <a:latin typeface="Century Gothic" charset="0"/>
                <a:ea typeface="Century Gothic" charset="0"/>
                <a:cs typeface="Century Gothic" charset="0"/>
              </a:rPr>
              <a:t>HOMEWORK: MATH AND </a:t>
            </a:r>
            <a:r>
              <a:rPr lang="en-US" sz="1600" b="1">
                <a:latin typeface="Century Gothic" charset="0"/>
                <a:ea typeface="Century Gothic" charset="0"/>
                <a:cs typeface="Century Gothic" charset="0"/>
              </a:rPr>
              <a:t>FACT SHEETS</a:t>
            </a:r>
            <a:endParaRPr lang="en-US" sz="16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754357EC-3E42-B4F4-3065-9CE9A0ABAF84}"/>
              </a:ext>
            </a:extLst>
          </p:cNvPr>
          <p:cNvSpPr/>
          <p:nvPr/>
        </p:nvSpPr>
        <p:spPr>
          <a:xfrm>
            <a:off x="327661" y="82197"/>
            <a:ext cx="7155179" cy="11728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Mrs. Peacock’s Newsletter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August 28 -September 1, 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1A0013-1696-723A-96E2-104D5FF89D30}"/>
              </a:ext>
            </a:extLst>
          </p:cNvPr>
          <p:cNvSpPr txBox="1"/>
          <p:nvPr/>
        </p:nvSpPr>
        <p:spPr>
          <a:xfrm>
            <a:off x="4482465" y="8184981"/>
            <a:ext cx="35699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ino MT" pitchFamily="82" charset="77"/>
              </a:rPr>
              <a:t>UPCOMING EVENTS</a:t>
            </a:r>
            <a:endParaRPr lang="en-US" sz="3200" dirty="0">
              <a:latin typeface="Kino MT" pitchFamily="82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C8B544-CA59-875C-DDDA-F037F1AFE645}"/>
              </a:ext>
            </a:extLst>
          </p:cNvPr>
          <p:cNvSpPr txBox="1"/>
          <p:nvPr/>
        </p:nvSpPr>
        <p:spPr>
          <a:xfrm>
            <a:off x="4200534" y="8822763"/>
            <a:ext cx="3160396" cy="338554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SEP. 4- LABOR DAY HOLIDAY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77F80D-E50F-DBCD-C2E2-ACD988E6EB45}"/>
              </a:ext>
            </a:extLst>
          </p:cNvPr>
          <p:cNvSpPr txBox="1"/>
          <p:nvPr/>
        </p:nvSpPr>
        <p:spPr>
          <a:xfrm>
            <a:off x="1306831" y="8154421"/>
            <a:ext cx="35699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ino MT" pitchFamily="82" charset="77"/>
              </a:rPr>
              <a:t>REMINDERS</a:t>
            </a:r>
            <a:endParaRPr lang="en-US" sz="3200" dirty="0">
              <a:latin typeface="Kino MT" pitchFamily="8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38B030-B328-8ABE-D83F-7B636195B725}"/>
              </a:ext>
            </a:extLst>
          </p:cNvPr>
          <p:cNvSpPr txBox="1"/>
          <p:nvPr/>
        </p:nvSpPr>
        <p:spPr>
          <a:xfrm>
            <a:off x="230736" y="8649727"/>
            <a:ext cx="38075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Send a snack and water bottle with your child EVERYDAY!</a:t>
            </a:r>
            <a:endParaRPr lang="en-US" sz="1600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Check your child’s homework folder and planner every night!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F576AC-B451-031D-D0AA-E00EC66ED1AA}"/>
              </a:ext>
            </a:extLst>
          </p:cNvPr>
          <p:cNvSpPr txBox="1"/>
          <p:nvPr/>
        </p:nvSpPr>
        <p:spPr>
          <a:xfrm>
            <a:off x="1712760" y="4107274"/>
            <a:ext cx="4650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PHONICS SKILL OF THE WEEK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19182</TotalTime>
  <Words>161</Words>
  <Application>Microsoft Macintosh PowerPoint</Application>
  <PresentationFormat>Custom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Kino MT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Peacock, Darrah</cp:lastModifiedBy>
  <cp:revision>22</cp:revision>
  <cp:lastPrinted>2023-08-23T19:27:59Z</cp:lastPrinted>
  <dcterms:modified xsi:type="dcterms:W3CDTF">2023-09-01T12:15:02Z</dcterms:modified>
</cp:coreProperties>
</file>